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D459C-215A-4B1F-8FE4-00A4579E934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69A8-8C65-4BD9-94C4-07B9B08E9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105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D459C-215A-4B1F-8FE4-00A4579E934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69A8-8C65-4BD9-94C4-07B9B08E9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44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D459C-215A-4B1F-8FE4-00A4579E934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69A8-8C65-4BD9-94C4-07B9B08E9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546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D459C-215A-4B1F-8FE4-00A4579E934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69A8-8C65-4BD9-94C4-07B9B08E9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583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D459C-215A-4B1F-8FE4-00A4579E934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69A8-8C65-4BD9-94C4-07B9B08E9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093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D459C-215A-4B1F-8FE4-00A4579E934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69A8-8C65-4BD9-94C4-07B9B08E9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693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D459C-215A-4B1F-8FE4-00A4579E934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69A8-8C65-4BD9-94C4-07B9B08E9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186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D459C-215A-4B1F-8FE4-00A4579E934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69A8-8C65-4BD9-94C4-07B9B08E9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801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D459C-215A-4B1F-8FE4-00A4579E934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69A8-8C65-4BD9-94C4-07B9B08E9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835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D459C-215A-4B1F-8FE4-00A4579E934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69A8-8C65-4BD9-94C4-07B9B08E9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888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D459C-215A-4B1F-8FE4-00A4579E934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69A8-8C65-4BD9-94C4-07B9B08E9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516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D459C-215A-4B1F-8FE4-00A4579E934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769A8-8C65-4BD9-94C4-07B9B08E9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4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9104" t="33628" r="7648" b="21830"/>
          <a:stretch/>
        </p:blipFill>
        <p:spPr>
          <a:xfrm>
            <a:off x="104965" y="218940"/>
            <a:ext cx="12016546" cy="41083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75797" y="5473520"/>
            <a:ext cx="5988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подготовлен руководителем ШМО классных руководителей МБОУ ООШ пос. Тельмана</a:t>
            </a:r>
          </a:p>
          <a:p>
            <a:pPr algn="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Стефутиной Ириной Викторовной</a:t>
            </a:r>
          </a:p>
          <a:p>
            <a:pPr algn="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05/04 – 2021г.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068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647" t="11224" r="9449" b="13952"/>
          <a:stretch/>
        </p:blipFill>
        <p:spPr>
          <a:xfrm>
            <a:off x="734095" y="0"/>
            <a:ext cx="10809770" cy="669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956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647" t="12632" r="9153" b="8670"/>
          <a:stretch/>
        </p:blipFill>
        <p:spPr>
          <a:xfrm>
            <a:off x="528033" y="-1"/>
            <a:ext cx="10586435" cy="6868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132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647" t="10519" r="8955" b="13073"/>
          <a:stretch/>
        </p:blipFill>
        <p:spPr>
          <a:xfrm>
            <a:off x="528034" y="0"/>
            <a:ext cx="109190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989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549" t="11575" r="9153" b="9903"/>
          <a:stretch/>
        </p:blipFill>
        <p:spPr>
          <a:xfrm>
            <a:off x="399245" y="0"/>
            <a:ext cx="10599313" cy="685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087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747" t="11928" r="14696" b="12192"/>
          <a:stretch/>
        </p:blipFill>
        <p:spPr>
          <a:xfrm>
            <a:off x="347729" y="-1"/>
            <a:ext cx="9994005" cy="681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308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350" t="13865" r="8757" b="8847"/>
          <a:stretch/>
        </p:blipFill>
        <p:spPr>
          <a:xfrm>
            <a:off x="489395" y="0"/>
            <a:ext cx="10882649" cy="686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705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449" t="11224" r="8856" b="14657"/>
          <a:stretch/>
        </p:blipFill>
        <p:spPr>
          <a:xfrm>
            <a:off x="321971" y="-1"/>
            <a:ext cx="10985680" cy="666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476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647" t="12104" r="9252" b="8670"/>
          <a:stretch/>
        </p:blipFill>
        <p:spPr>
          <a:xfrm>
            <a:off x="708338" y="0"/>
            <a:ext cx="10406130" cy="6806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2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450" t="12456" r="8855" b="10608"/>
          <a:stretch/>
        </p:blipFill>
        <p:spPr>
          <a:xfrm>
            <a:off x="592427" y="0"/>
            <a:ext cx="108911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1801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68697" cy="5610672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795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9774" t="10695" r="19150" b="18882"/>
          <a:stretch/>
        </p:blipFill>
        <p:spPr>
          <a:xfrm>
            <a:off x="482976" y="-1"/>
            <a:ext cx="11262556" cy="6690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785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449" t="11928" r="8856" b="9903"/>
          <a:stretch/>
        </p:blipFill>
        <p:spPr>
          <a:xfrm>
            <a:off x="798489" y="0"/>
            <a:ext cx="107194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601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549" t="10872" r="9054" b="9023"/>
          <a:stretch/>
        </p:blipFill>
        <p:spPr>
          <a:xfrm>
            <a:off x="978794" y="0"/>
            <a:ext cx="104151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700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747" t="16682" r="9153" b="9903"/>
          <a:stretch/>
        </p:blipFill>
        <p:spPr>
          <a:xfrm>
            <a:off x="618186" y="0"/>
            <a:ext cx="11134264" cy="674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669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549" t="11223" r="9153" b="9552"/>
          <a:stretch/>
        </p:blipFill>
        <p:spPr>
          <a:xfrm>
            <a:off x="875763" y="0"/>
            <a:ext cx="10509161" cy="685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220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449" t="13689" r="8955" b="9199"/>
          <a:stretch/>
        </p:blipFill>
        <p:spPr>
          <a:xfrm>
            <a:off x="721215" y="0"/>
            <a:ext cx="108506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338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351" t="11224" r="9054" b="10431"/>
          <a:stretch/>
        </p:blipFill>
        <p:spPr>
          <a:xfrm>
            <a:off x="528033" y="0"/>
            <a:ext cx="106799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74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845" t="12632" r="9053" b="9727"/>
          <a:stretch/>
        </p:blipFill>
        <p:spPr>
          <a:xfrm>
            <a:off x="450761" y="0"/>
            <a:ext cx="106991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207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19</Words>
  <Application>Microsoft Office PowerPoint</Application>
  <PresentationFormat>Широкоэкранный</PresentationFormat>
  <Paragraphs>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UZER</dc:creator>
  <cp:lastModifiedBy>UZER</cp:lastModifiedBy>
  <cp:revision>19</cp:revision>
  <dcterms:created xsi:type="dcterms:W3CDTF">2021-04-04T19:42:19Z</dcterms:created>
  <dcterms:modified xsi:type="dcterms:W3CDTF">2021-04-04T20:10:28Z</dcterms:modified>
</cp:coreProperties>
</file>